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atamaran"/>
      <p:regular r:id="rId21"/>
      <p:bold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tamaran-bold.fntdata"/><Relationship Id="rId21" Type="http://schemas.openxmlformats.org/officeDocument/2006/relationships/font" Target="fonts/Catamaran-regular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1d927d4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1d927d4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1d927d49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1d927d49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3777b19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3777b19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1d927d4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1d927d4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a4f8a5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ca4f8a5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ca4f8a5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ca4f8a5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b2ada35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b2ada35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8ab05929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8ab05929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b5d695e9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b5d695e9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Relationship Id="rId5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25.jpg"/><Relationship Id="rId5" Type="http://schemas.openxmlformats.org/officeDocument/2006/relationships/image" Target="../media/image23.jpg"/><Relationship Id="rId6" Type="http://schemas.openxmlformats.org/officeDocument/2006/relationships/image" Target="../media/image27.jpg"/><Relationship Id="rId7" Type="http://schemas.openxmlformats.org/officeDocument/2006/relationships/image" Target="../media/image24.jpg"/><Relationship Id="rId8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3/26/2025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85850" y="811000"/>
            <a:ext cx="656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J5 Prototyped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J4 and J5 Soldered Heat set inserts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Color and Filament will stay the same per sponsor request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3" name="Google Shape;143;p22" title="IMG_778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25" y="1951925"/>
            <a:ext cx="2328676" cy="31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 title="IMG_779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851" y="1951925"/>
            <a:ext cx="2328676" cy="31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 title="IMG_779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195" y="1848588"/>
            <a:ext cx="2394801" cy="319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510100" y="1200875"/>
            <a:ext cx="28605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54" name="Google Shape;154;p23" title="IMG_0946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649" y="977349"/>
            <a:ext cx="1313599" cy="17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 title="IMG_0952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596" y="977348"/>
            <a:ext cx="1631551" cy="217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 title="IMG_0964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425" y="977353"/>
            <a:ext cx="1489302" cy="19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 title="IMG_0968.HEIC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612" y="3049787"/>
            <a:ext cx="1190926" cy="158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 title="IMG_0980.HEIC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3702" y="2932670"/>
            <a:ext cx="1190926" cy="15878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461950" y="1234000"/>
            <a:ext cx="34968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Disassembled</a:t>
            </a:r>
            <a:r>
              <a:rPr lang="en" sz="2200">
                <a:solidFill>
                  <a:schemeClr val="dk2"/>
                </a:solidFill>
              </a:rPr>
              <a:t> arm to J2 linkage and reassemble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2200">
                <a:solidFill>
                  <a:schemeClr val="dk2"/>
                </a:solidFill>
              </a:rPr>
              <a:t>Took </a:t>
            </a:r>
            <a:r>
              <a:rPr lang="en" sz="2200">
                <a:solidFill>
                  <a:schemeClr val="dk2"/>
                </a:solidFill>
              </a:rPr>
              <a:t>Pictures</a:t>
            </a:r>
            <a:r>
              <a:rPr lang="en" sz="2200">
                <a:solidFill>
                  <a:schemeClr val="dk2"/>
                </a:solidFill>
              </a:rPr>
              <a:t> of every step, to ensure assembly manual is coherent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0" name="Google Shape;160;p23" title="IMG_0942.HEIC"/>
          <p:cNvPicPr preferRelativeResize="0"/>
          <p:nvPr/>
        </p:nvPicPr>
        <p:blipFill rotWithShape="1">
          <a:blip r:embed="rId8">
            <a:alphaModFix/>
          </a:blip>
          <a:srcRect b="24660" l="11648" r="7958" t="23345"/>
          <a:stretch/>
        </p:blipFill>
        <p:spPr>
          <a:xfrm>
            <a:off x="7435400" y="3269975"/>
            <a:ext cx="1550527" cy="133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Prototype 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333625" y="1180550"/>
            <a:ext cx="2940600" cy="3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Prototyped </a:t>
            </a:r>
            <a:r>
              <a:rPr lang="en" sz="1800">
                <a:solidFill>
                  <a:schemeClr val="dk2"/>
                </a:solidFill>
              </a:rPr>
              <a:t>Assembly</a:t>
            </a:r>
            <a:r>
              <a:rPr lang="en" sz="1800">
                <a:solidFill>
                  <a:schemeClr val="dk2"/>
                </a:solidFill>
              </a:rPr>
              <a:t> meets our length, and weight requirements outlined in the </a:t>
            </a:r>
            <a:r>
              <a:rPr lang="en" sz="1800">
                <a:solidFill>
                  <a:schemeClr val="dk2"/>
                </a:solidFill>
              </a:rPr>
              <a:t>beginning</a:t>
            </a:r>
            <a:r>
              <a:rPr lang="en" sz="1800">
                <a:solidFill>
                  <a:schemeClr val="dk2"/>
                </a:solidFill>
              </a:rPr>
              <a:t> of our project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Length  is .9 m, satisfying the length requirement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9" name="Google Shape;169;p24" title="IMG_7802 (1).jpg"/>
          <p:cNvPicPr preferRelativeResize="0"/>
          <p:nvPr/>
        </p:nvPicPr>
        <p:blipFill rotWithShape="1">
          <a:blip r:embed="rId3">
            <a:alphaModFix/>
          </a:blip>
          <a:srcRect b="0" l="18629" r="13032" t="0"/>
          <a:stretch/>
        </p:blipFill>
        <p:spPr>
          <a:xfrm>
            <a:off x="6572775" y="1066813"/>
            <a:ext cx="1796475" cy="350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 title="IMG_7800 (1).jpg"/>
          <p:cNvPicPr preferRelativeResize="0"/>
          <p:nvPr/>
        </p:nvPicPr>
        <p:blipFill rotWithShape="1">
          <a:blip r:embed="rId4">
            <a:alphaModFix/>
          </a:blip>
          <a:srcRect b="0" l="23178" r="24250" t="29078"/>
          <a:stretch/>
        </p:blipFill>
        <p:spPr>
          <a:xfrm>
            <a:off x="4141302" y="1066825"/>
            <a:ext cx="1948750" cy="350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129575" y="1530550"/>
            <a:ext cx="2628900" cy="1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Weight Update for assembly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Measured = 26.2 lb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Below our goal of 31 lbs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9" name="Google Shape;179;p25" title="IMG_780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00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 title="IMG_780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99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Power Supply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272575" y="1037562"/>
            <a:ext cx="3762300" cy="3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Barrier terminal blocks and jumpers will be used to distribute power to each motor.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One terminal block will serve as the negative connection, while the other will be positive.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The components must be rated for 75A and 24V to ensure safe and reliable operation.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The terminal blocks will be securely mounted to the base of our design for stability.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125" y="1307400"/>
            <a:ext cx="4802024" cy="2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Verify electrical components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Test motors from common hub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Assembly Manual changes and updates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Film milestone video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Set up a GitHub repository to streamline and document the assembly process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Create video of comprehensive overview of Capstone project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Final Presentation April 24th 5:00 - 6:00 PM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 title="Screen Shot 2025-03-24 at 10.14.2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76" y="939888"/>
            <a:ext cx="8818452" cy="37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 title="Screen Shot 2025-03-24 at 10.21.2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025" y="1298675"/>
            <a:ext cx="4128924" cy="29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12342" l="4079" r="54462" t="0"/>
          <a:stretch/>
        </p:blipFill>
        <p:spPr>
          <a:xfrm>
            <a:off x="2740725" y="1704087"/>
            <a:ext cx="2150501" cy="21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0" r="55219" t="11300"/>
          <a:stretch/>
        </p:blipFill>
        <p:spPr>
          <a:xfrm>
            <a:off x="51950" y="1454625"/>
            <a:ext cx="2555525" cy="26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8" title="Screen Shot 2025-03-24 at 10.15.4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387" y="914400"/>
            <a:ext cx="5747220" cy="3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Refinement/Prototyping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47223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200" y="1488696"/>
            <a:ext cx="3241250" cy="280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272900" y="1074750"/>
            <a:ext cx="4136400" cy="29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J4 Motor Cap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Holes for Motor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Hole for Wiring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J5 Motor and Bearing holder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CAD model is not the same as motor we received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000" y="2966700"/>
            <a:ext cx="1306690" cy="15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SolidWorks Issue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20380" r="19214" t="0"/>
          <a:stretch/>
        </p:blipFill>
        <p:spPr>
          <a:xfrm>
            <a:off x="2769124" y="1394100"/>
            <a:ext cx="2503401" cy="32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423950" y="1113100"/>
            <a:ext cx="1503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GL40 KV 70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570225" y="1084300"/>
            <a:ext cx="27381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GL 40 II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~15 mm longer than left motor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099" y="1372650"/>
            <a:ext cx="2452750" cy="30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783250" y="1084300"/>
            <a:ext cx="27768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Depth adjusted to reflect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00" y="1841125"/>
            <a:ext cx="2464324" cy="230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SolidWorks/Bearing Issue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600" y="1036213"/>
            <a:ext cx="358158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400" y="1400175"/>
            <a:ext cx="23431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254550" y="1224875"/>
            <a:ext cx="21645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Bearing issue with original bearing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original bearing diameter was </a:t>
            </a:r>
            <a:r>
              <a:rPr lang="en" sz="1800">
                <a:solidFill>
                  <a:schemeClr val="dk2"/>
                </a:solidFill>
              </a:rPr>
              <a:t>smaller</a:t>
            </a:r>
            <a:r>
              <a:rPr lang="en" sz="1800">
                <a:solidFill>
                  <a:schemeClr val="dk2"/>
                </a:solidFill>
              </a:rPr>
              <a:t> than the shaft of the motor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